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31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6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84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D850C3-746F-4937-9B44-6F2F3712295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D883D6-4129-4071-8E99-6D10337AF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9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0yx18FoeI&amp;list=PL7Y2lB3cO8mCTiN4R12IYd1NMxTS_rYvt&amp;index=2&amp;t=0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u_8IemLFA&amp;list=PL7Y2lB3cO8mCTiN4R12IYd1NMxTS_rYvt&amp;index=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X9bDAmvn-Y&amp;list=PL7Y2lB3cO8mCTiN4R12IYd1NMxTS_rYvt&amp;index=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34ov0RbjM&amp;list=PL7Y2lB3cO8mCTiN4R12IYd1NMxTS_rYvt&amp;index=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E9B8570A-E459-48DA-8118-8AAA2BBA8DEA}"/>
              </a:ext>
            </a:extLst>
          </p:cNvPr>
          <p:cNvSpPr/>
          <p:nvPr/>
        </p:nvSpPr>
        <p:spPr>
          <a:xfrm rot="21438804">
            <a:off x="653665" y="173864"/>
            <a:ext cx="9839102" cy="4396833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ЧОС</a:t>
            </a:r>
          </a:p>
          <a:p>
            <a:pPr algn="ctr"/>
            <a:r>
              <a:rPr lang="sr-Cyrl-RS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27.4.2020.</a:t>
            </a:r>
          </a:p>
          <a:p>
            <a:pPr algn="ctr"/>
            <a:endParaRPr lang="sr-Cyrl-RS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RS" sz="4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Безбедан интернет</a:t>
            </a:r>
            <a:endParaRPr lang="en-US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3ECBA-4DDF-4226-9F30-9F6327B27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8650">
            <a:off x="7992492" y="2615694"/>
            <a:ext cx="3220267" cy="322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FC15B-72BA-4695-851E-98DD8CBB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DB3CB3-84C7-406F-BE3D-8E38050C49B5}"/>
              </a:ext>
            </a:extLst>
          </p:cNvPr>
          <p:cNvSpPr/>
          <p:nvPr/>
        </p:nvSpPr>
        <p:spPr>
          <a:xfrm>
            <a:off x="2189746" y="252663"/>
            <a:ext cx="5017169" cy="15039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БЕЗБЕДАН</a:t>
            </a:r>
          </a:p>
          <a:p>
            <a:pPr algn="ctr"/>
            <a:r>
              <a:rPr lang="sr-Cyrl-RS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ИНТЕРНЕТ</a:t>
            </a:r>
            <a:endParaRPr lang="en-US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3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F40EE6-29C3-44D5-84F6-07590081A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13" y="1356012"/>
            <a:ext cx="7457573" cy="49717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2B0468-AFDD-48EB-B47F-62905B882135}"/>
              </a:ext>
            </a:extLst>
          </p:cNvPr>
          <p:cNvSpPr/>
          <p:nvPr/>
        </p:nvSpPr>
        <p:spPr>
          <a:xfrm>
            <a:off x="111292" y="0"/>
            <a:ext cx="7552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&amp;quot"/>
              </a:rPr>
              <a:t>Заштита личних података и приватности на интернету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65B906-D441-49E5-AD3B-BEDC65DE6D27}"/>
              </a:ext>
            </a:extLst>
          </p:cNvPr>
          <p:cNvSpPr/>
          <p:nvPr/>
        </p:nvSpPr>
        <p:spPr>
          <a:xfrm>
            <a:off x="111292" y="709681"/>
            <a:ext cx="1148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https://www.youtube.com/watch?v=rJ0yx18FoeI&amp;list=PL7Y2lB3cO8mCTiN4R12IYd1NMxTS_rYvt&amp;index=2&amp;t=0s</a:t>
            </a: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9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D9B7A-2884-497F-80DD-193BB2B8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51" y="1471754"/>
            <a:ext cx="7175097" cy="4773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0C0DEB-4336-401B-A4E5-DF1F5C02F7A1}"/>
              </a:ext>
            </a:extLst>
          </p:cNvPr>
          <p:cNvSpPr/>
          <p:nvPr/>
        </p:nvSpPr>
        <p:spPr>
          <a:xfrm>
            <a:off x="148389" y="86759"/>
            <a:ext cx="1143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&amp;quot"/>
              </a:rPr>
              <a:t>Лепо понашање на интернету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09B2F-DA55-497C-89E7-8D415C79F7A9}"/>
              </a:ext>
            </a:extLst>
          </p:cNvPr>
          <p:cNvSpPr/>
          <p:nvPr/>
        </p:nvSpPr>
        <p:spPr>
          <a:xfrm>
            <a:off x="-1" y="825423"/>
            <a:ext cx="115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https://www.youtube.com/watch?v=Ayu_8IemLFA&amp;list=PL7Y2lB3cO8mCTiN4R12IYd1NMxTS_rYvt&amp;index=2</a:t>
            </a:r>
            <a:endParaRPr lang="sr-Cyrl-R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5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F7A07-F3F4-4AA6-B268-37B90E09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45" y="1431757"/>
            <a:ext cx="7379909" cy="49094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F73B1C-F163-4C13-937B-B9A69DF1FF0C}"/>
              </a:ext>
            </a:extLst>
          </p:cNvPr>
          <p:cNvSpPr/>
          <p:nvPr/>
        </p:nvSpPr>
        <p:spPr>
          <a:xfrm>
            <a:off x="0" y="93792"/>
            <a:ext cx="1141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&amp;quot"/>
              </a:rPr>
              <a:t>Заштита деце од нежељеног садржаја и интернет предатора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E8A72-93F1-484F-87F3-2BDF3895B6C5}"/>
              </a:ext>
            </a:extLst>
          </p:cNvPr>
          <p:cNvSpPr/>
          <p:nvPr/>
        </p:nvSpPr>
        <p:spPr>
          <a:xfrm>
            <a:off x="172453" y="832456"/>
            <a:ext cx="11245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https://www.youtube.com/watch?v=pX9bDAmvn-Y&amp;list=PL7Y2lB3cO8mCTiN4R12IYd1NMxTS_rYvt&amp;index=3</a:t>
            </a: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62092-96CC-4732-8F3D-F83A2A9C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72" y="1371599"/>
            <a:ext cx="7401255" cy="4924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C0FCAC-358A-47BF-972B-1D0F48AA53D6}"/>
              </a:ext>
            </a:extLst>
          </p:cNvPr>
          <p:cNvSpPr/>
          <p:nvPr/>
        </p:nvSpPr>
        <p:spPr>
          <a:xfrm>
            <a:off x="140367" y="144379"/>
            <a:ext cx="11446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&amp;quot"/>
              </a:rPr>
              <a:t>Сарадња родитеља и деце у коришћењу интернета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D6A6D-7633-4D70-B31B-6939D5243A7C}"/>
              </a:ext>
            </a:extLst>
          </p:cNvPr>
          <p:cNvSpPr/>
          <p:nvPr/>
        </p:nvSpPr>
        <p:spPr>
          <a:xfrm>
            <a:off x="140366" y="843562"/>
            <a:ext cx="11446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https://www.youtube.com/watch?v=qv34ov0RbjM&amp;list=PL7Y2lB3cO8mCTiN4R12IYd1NMxTS_rYvt&amp;index=4</a:t>
            </a: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77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43</TotalTime>
  <Words>131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&amp;quot</vt:lpstr>
      <vt:lpstr>Arial</vt:lpstr>
      <vt:lpstr>Arial Narrow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21</cp:revision>
  <dcterms:created xsi:type="dcterms:W3CDTF">2020-04-24T08:28:48Z</dcterms:created>
  <dcterms:modified xsi:type="dcterms:W3CDTF">2020-04-25T16:52:59Z</dcterms:modified>
</cp:coreProperties>
</file>